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1.wmf"/><Relationship Id="rId2" Type="http://schemas.openxmlformats.org/officeDocument/2006/relationships/image" Target="../media/image12.wmf"/><Relationship Id="rId1" Type="http://schemas.openxmlformats.org/officeDocument/2006/relationships/image" Target="../media/image17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gerundetes Rechtec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Abgerundetes Rechtec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0" name="Untertitel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179F7-716E-4497-9FF5-575159743BAA}" type="datetimeFigureOut">
              <a:rPr lang="de-DE" smtClean="0"/>
              <a:t>29.09.2009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1848B-CE61-485C-A0CA-0CCDE99BE04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179F7-716E-4497-9FF5-575159743BAA}" type="datetimeFigureOut">
              <a:rPr lang="de-DE" smtClean="0"/>
              <a:t>29.09.2009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1848B-CE61-485C-A0CA-0CCDE99BE04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179F7-716E-4497-9FF5-575159743BAA}" type="datetimeFigureOut">
              <a:rPr lang="de-DE" smtClean="0"/>
              <a:t>29.09.2009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1848B-CE61-485C-A0CA-0CCDE99BE04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179F7-716E-4497-9FF5-575159743BAA}" type="datetimeFigureOut">
              <a:rPr lang="de-DE" smtClean="0"/>
              <a:t>29.09.2009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1848B-CE61-485C-A0CA-0CCDE99BE04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bgerundetes Rechtec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bgerundetes Rechtec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179F7-716E-4497-9FF5-575159743BAA}" type="datetimeFigureOut">
              <a:rPr lang="de-DE" smtClean="0"/>
              <a:t>29.09.2009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1848B-CE61-485C-A0CA-0CCDE99BE04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179F7-716E-4497-9FF5-575159743BAA}" type="datetimeFigureOut">
              <a:rPr lang="de-DE" smtClean="0"/>
              <a:t>29.09.2009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1848B-CE61-485C-A0CA-0CCDE99BE04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179F7-716E-4497-9FF5-575159743BAA}" type="datetimeFigureOut">
              <a:rPr lang="de-DE" smtClean="0"/>
              <a:t>29.09.2009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1848B-CE61-485C-A0CA-0CCDE99BE04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179F7-716E-4497-9FF5-575159743BAA}" type="datetimeFigureOut">
              <a:rPr lang="de-DE" smtClean="0"/>
              <a:t>29.09.2009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1848B-CE61-485C-A0CA-0CCDE99BE04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179F7-716E-4497-9FF5-575159743BAA}" type="datetimeFigureOut">
              <a:rPr lang="de-DE" smtClean="0"/>
              <a:t>29.09.2009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1848B-CE61-485C-A0CA-0CCDE99BE04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179F7-716E-4497-9FF5-575159743BAA}" type="datetimeFigureOut">
              <a:rPr lang="de-DE" smtClean="0"/>
              <a:t>29.09.2009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1848B-CE61-485C-A0CA-0CCDE99BE04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gerundetes Rechtec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Eine Ecke des Rechtecks abrunden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179F7-716E-4497-9FF5-575159743BAA}" type="datetimeFigureOut">
              <a:rPr lang="de-DE" smtClean="0"/>
              <a:t>29.09.2009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31848B-CE61-485C-A0CA-0CCDE99BE04C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Abgerundetes Rechtec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elplatzhalt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A0179F7-716E-4497-9FF5-575159743BAA}" type="datetimeFigureOut">
              <a:rPr lang="de-DE" smtClean="0"/>
              <a:t>29.09.2009</a:t>
            </a:fld>
            <a:endParaRPr lang="de-DE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C31848B-CE61-485C-A0CA-0CCDE99BE04C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Relationship Id="rId9" Type="http://schemas.openxmlformats.org/officeDocument/2006/relationships/oleObject" Target="../embeddings/oleObject2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71472" y="571480"/>
            <a:ext cx="85725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Nr.11</a:t>
            </a:r>
            <a:endParaRPr lang="de-DE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/>
        </p:nvGraphicFramePr>
        <p:xfrm>
          <a:off x="642910" y="1285860"/>
          <a:ext cx="7554931" cy="1067151"/>
        </p:xfrm>
        <a:graphic>
          <a:graphicData uri="http://schemas.openxmlformats.org/presentationml/2006/ole">
            <p:oleObj spid="_x0000_s1027" name="Formel" r:id="rId3" imgW="3416040" imgH="482400" progId="Equation.3">
              <p:embed/>
            </p:oleObj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1142976" y="2857496"/>
            <a:ext cx="202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X:= 6 geworfen</a:t>
            </a:r>
            <a:endParaRPr lang="de-DE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3500430" y="2643182"/>
          <a:ext cx="785818" cy="839792"/>
        </p:xfrm>
        <a:graphic>
          <a:graphicData uri="http://schemas.openxmlformats.org/presentationml/2006/ole">
            <p:oleObj spid="_x0000_s1028" name="Formel" r:id="rId4" imgW="393480" imgH="393480" progId="Equation.3">
              <p:embed/>
            </p:oleObj>
          </a:graphicData>
        </a:graphic>
      </p:graphicFrame>
      <p:sp>
        <p:nvSpPr>
          <p:cNvPr id="12" name="Textfeld 11"/>
          <p:cNvSpPr txBox="1"/>
          <p:nvPr/>
        </p:nvSpPr>
        <p:spPr>
          <a:xfrm>
            <a:off x="4857752" y="2857496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K=6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6500826" y="2857496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Ges.: P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642910" y="1142984"/>
            <a:ext cx="42672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a)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642910" y="3857628"/>
            <a:ext cx="43313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b)</a:t>
            </a:r>
            <a:endParaRPr lang="de-DE" dirty="0"/>
          </a:p>
        </p:txBody>
      </p:sp>
      <p:graphicFrame>
        <p:nvGraphicFramePr>
          <p:cNvPr id="16" name="Objekt 15"/>
          <p:cNvGraphicFramePr>
            <a:graphicFrameLocks noChangeAspect="1"/>
          </p:cNvGraphicFramePr>
          <p:nvPr/>
        </p:nvGraphicFramePr>
        <p:xfrm>
          <a:off x="642910" y="4500570"/>
          <a:ext cx="5072098" cy="1053223"/>
        </p:xfrm>
        <a:graphic>
          <a:graphicData uri="http://schemas.openxmlformats.org/presentationml/2006/ole">
            <p:oleObj spid="_x0000_s1029" name="Formel" r:id="rId5" imgW="2323800" imgH="482400" progId="Equation.3">
              <p:embed/>
            </p:oleObj>
          </a:graphicData>
        </a:graphic>
      </p:graphicFrame>
      <p:sp>
        <p:nvSpPr>
          <p:cNvPr id="18" name="Textfeld 17"/>
          <p:cNvSpPr txBox="1"/>
          <p:nvPr/>
        </p:nvSpPr>
        <p:spPr>
          <a:xfrm>
            <a:off x="2357422" y="785794"/>
            <a:ext cx="2305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Wenigstens eine 6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2643174" y="3929066"/>
            <a:ext cx="1728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Genau eine 6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714348" y="714356"/>
            <a:ext cx="88293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Nr. 12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714348" y="1214422"/>
            <a:ext cx="42672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a)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714348" y="3929066"/>
            <a:ext cx="43313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b)</a:t>
            </a:r>
            <a:endParaRPr lang="de-DE" dirty="0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/>
        </p:nvGraphicFramePr>
        <p:xfrm>
          <a:off x="1357290" y="1357298"/>
          <a:ext cx="6786610" cy="1163419"/>
        </p:xfrm>
        <a:graphic>
          <a:graphicData uri="http://schemas.openxmlformats.org/presentationml/2006/ole">
            <p:oleObj spid="_x0000_s2050" name="Formel" r:id="rId3" imgW="2666880" imgH="457200" progId="Equation.3">
              <p:embed/>
            </p:oleObj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2714612" y="857232"/>
            <a:ext cx="3297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Kein defektes Teil unter 10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1214414" y="2857496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q=0,05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2643174" y="2857496"/>
            <a:ext cx="1913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X:= Teil defekt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5286380" y="278605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Ges.: P</a:t>
            </a:r>
            <a:endParaRPr lang="de-DE" dirty="0">
              <a:solidFill>
                <a:srgbClr val="FF0000"/>
              </a:solidFill>
            </a:endParaRPr>
          </a:p>
        </p:txBody>
      </p:sp>
      <p:graphicFrame>
        <p:nvGraphicFramePr>
          <p:cNvPr id="15" name="Objekt 14"/>
          <p:cNvGraphicFramePr>
            <a:graphicFrameLocks noChangeAspect="1"/>
          </p:cNvGraphicFramePr>
          <p:nvPr/>
        </p:nvGraphicFramePr>
        <p:xfrm>
          <a:off x="928662" y="4500570"/>
          <a:ext cx="7326364" cy="928694"/>
        </p:xfrm>
        <a:graphic>
          <a:graphicData uri="http://schemas.openxmlformats.org/presentationml/2006/ole">
            <p:oleObj spid="_x0000_s2051" name="Formel" r:id="rId4" imgW="3606480" imgH="457200" progId="Equation.3">
              <p:embed/>
            </p:oleObj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2285984" y="4000504"/>
            <a:ext cx="4118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Wenigstens ein Defektes unter 20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571472" y="571480"/>
            <a:ext cx="88293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Nr. 16</a:t>
            </a:r>
            <a:endParaRPr lang="de-DE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/>
        </p:nvGraphicFramePr>
        <p:xfrm>
          <a:off x="1428728" y="1357298"/>
          <a:ext cx="2089562" cy="428628"/>
        </p:xfrm>
        <a:graphic>
          <a:graphicData uri="http://schemas.openxmlformats.org/presentationml/2006/ole">
            <p:oleObj spid="_x0000_s3074" name="Formel" r:id="rId3" imgW="990360" imgH="203040" progId="Equation.3">
              <p:embed/>
            </p:oleObj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714480" y="785794"/>
            <a:ext cx="2999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X:= Anzahl der Sechsen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6929454" y="785794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Ges.: k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072066" y="78579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P≥90%</a:t>
            </a:r>
            <a:endParaRPr lang="de-DE" dirty="0"/>
          </a:p>
        </p:txBody>
      </p:sp>
      <p:graphicFrame>
        <p:nvGraphicFramePr>
          <p:cNvPr id="13" name="Objekt 12"/>
          <p:cNvGraphicFramePr>
            <a:graphicFrameLocks noChangeAspect="1"/>
          </p:cNvGraphicFramePr>
          <p:nvPr/>
        </p:nvGraphicFramePr>
        <p:xfrm>
          <a:off x="1000100" y="1857364"/>
          <a:ext cx="2571768" cy="357190"/>
        </p:xfrm>
        <a:graphic>
          <a:graphicData uri="http://schemas.openxmlformats.org/presentationml/2006/ole">
            <p:oleObj spid="_x0000_s3075" name="Formel" r:id="rId4" imgW="1206360" imgH="203040" progId="Equation.3">
              <p:embed/>
            </p:oleObj>
          </a:graphicData>
        </a:graphic>
      </p:graphicFrame>
      <p:graphicFrame>
        <p:nvGraphicFramePr>
          <p:cNvPr id="14" name="Objekt 13"/>
          <p:cNvGraphicFramePr>
            <a:graphicFrameLocks noChangeAspect="1"/>
          </p:cNvGraphicFramePr>
          <p:nvPr/>
        </p:nvGraphicFramePr>
        <p:xfrm>
          <a:off x="1500165" y="2285992"/>
          <a:ext cx="1882487" cy="928694"/>
        </p:xfrm>
        <a:graphic>
          <a:graphicData uri="http://schemas.openxmlformats.org/presentationml/2006/ole">
            <p:oleObj spid="_x0000_s3076" name="Formel" r:id="rId5" imgW="952200" imgH="469800" progId="Equation.3">
              <p:embed/>
            </p:oleObj>
          </a:graphicData>
        </a:graphic>
      </p:graphicFrame>
      <p:sp>
        <p:nvSpPr>
          <p:cNvPr id="15" name="Textfeld 14"/>
          <p:cNvSpPr txBox="1"/>
          <p:nvPr/>
        </p:nvSpPr>
        <p:spPr>
          <a:xfrm>
            <a:off x="4500562" y="2285992"/>
            <a:ext cx="127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ym typeface="Wingdings" pitchFamily="2" charset="2"/>
              </a:rPr>
              <a:t> k ≥ 13</a:t>
            </a:r>
            <a:endParaRPr lang="de-DE" dirty="0"/>
          </a:p>
        </p:txBody>
      </p:sp>
      <p:graphicFrame>
        <p:nvGraphicFramePr>
          <p:cNvPr id="16" name="Objekt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077" name="Formel" r:id="rId6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571472" y="571480"/>
            <a:ext cx="88293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Nr. 18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1785918" y="702214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p=0,1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000364" y="714356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P≥0,5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7215206" y="714356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Ges.: k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000496" y="714356"/>
            <a:ext cx="278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X:= Anzahl der Treffer</a:t>
            </a:r>
            <a:endParaRPr lang="de-DE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1000100" y="1285860"/>
          <a:ext cx="2000264" cy="444503"/>
        </p:xfrm>
        <a:graphic>
          <a:graphicData uri="http://schemas.openxmlformats.org/presentationml/2006/ole">
            <p:oleObj spid="_x0000_s4098" name="Formel" r:id="rId3" imgW="914400" imgH="203040" progId="Equation.3">
              <p:embed/>
            </p:oleObj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/>
        </p:nvGraphicFramePr>
        <p:xfrm>
          <a:off x="642910" y="1714488"/>
          <a:ext cx="2357454" cy="428628"/>
        </p:xfrm>
        <a:graphic>
          <a:graphicData uri="http://schemas.openxmlformats.org/presentationml/2006/ole">
            <p:oleObj spid="_x0000_s4099" name="Formel" r:id="rId4" imgW="1130040" imgH="203040" progId="Equation.3">
              <p:embed/>
            </p:oleObj>
          </a:graphicData>
        </a:graphic>
      </p:graphicFrame>
      <p:graphicFrame>
        <p:nvGraphicFramePr>
          <p:cNvPr id="13" name="Objekt 12"/>
          <p:cNvGraphicFramePr>
            <a:graphicFrameLocks noChangeAspect="1"/>
          </p:cNvGraphicFramePr>
          <p:nvPr/>
        </p:nvGraphicFramePr>
        <p:xfrm>
          <a:off x="571472" y="2143116"/>
          <a:ext cx="2500330" cy="428628"/>
        </p:xfrm>
        <a:graphic>
          <a:graphicData uri="http://schemas.openxmlformats.org/presentationml/2006/ole">
            <p:oleObj spid="_x0000_s4100" name="Formel" r:id="rId5" imgW="812520" imgH="228600" progId="Equation.3">
              <p:embed/>
            </p:oleObj>
          </a:graphicData>
        </a:graphic>
      </p:graphicFrame>
      <p:sp>
        <p:nvSpPr>
          <p:cNvPr id="15" name="Textfeld 14"/>
          <p:cNvSpPr txBox="1"/>
          <p:nvPr/>
        </p:nvSpPr>
        <p:spPr>
          <a:xfrm>
            <a:off x="1357290" y="2786058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smtClean="0"/>
              <a:t>k≥7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571472" y="571480"/>
            <a:ext cx="88293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Nr. 19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1857356" y="64291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P=0,1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2928926" y="642918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p=0,9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4071934" y="642918"/>
            <a:ext cx="2649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X:= Partie gewonnen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7143768" y="642918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Ges.: k</a:t>
            </a:r>
            <a:endParaRPr lang="de-DE" dirty="0">
              <a:solidFill>
                <a:srgbClr val="FF0000"/>
              </a:solidFill>
            </a:endParaRPr>
          </a:p>
        </p:txBody>
      </p:sp>
      <p:graphicFrame>
        <p:nvGraphicFramePr>
          <p:cNvPr id="12" name="Objekt 11"/>
          <p:cNvGraphicFramePr>
            <a:graphicFrameLocks noChangeAspect="1"/>
          </p:cNvGraphicFramePr>
          <p:nvPr/>
        </p:nvGraphicFramePr>
        <p:xfrm>
          <a:off x="1000100" y="1285860"/>
          <a:ext cx="2000264" cy="444503"/>
        </p:xfrm>
        <a:graphic>
          <a:graphicData uri="http://schemas.openxmlformats.org/presentationml/2006/ole">
            <p:oleObj spid="_x0000_s5122" name="Formel" r:id="rId3" imgW="914400" imgH="203040" progId="Equation.3">
              <p:embed/>
            </p:oleObj>
          </a:graphicData>
        </a:graphic>
      </p:graphicFrame>
      <p:graphicFrame>
        <p:nvGraphicFramePr>
          <p:cNvPr id="13" name="Objekt 12"/>
          <p:cNvGraphicFramePr>
            <a:graphicFrameLocks noChangeAspect="1"/>
          </p:cNvGraphicFramePr>
          <p:nvPr/>
        </p:nvGraphicFramePr>
        <p:xfrm>
          <a:off x="642910" y="1714488"/>
          <a:ext cx="2357454" cy="428628"/>
        </p:xfrm>
        <a:graphic>
          <a:graphicData uri="http://schemas.openxmlformats.org/presentationml/2006/ole">
            <p:oleObj spid="_x0000_s5123" name="Formel" r:id="rId4" imgW="1130040" imgH="203040" progId="Equation.3">
              <p:embed/>
            </p:oleObj>
          </a:graphicData>
        </a:graphic>
      </p:graphicFrame>
      <p:graphicFrame>
        <p:nvGraphicFramePr>
          <p:cNvPr id="14" name="Objekt 13"/>
          <p:cNvGraphicFramePr>
            <a:graphicFrameLocks noChangeAspect="1"/>
          </p:cNvGraphicFramePr>
          <p:nvPr/>
        </p:nvGraphicFramePr>
        <p:xfrm>
          <a:off x="571472" y="2143116"/>
          <a:ext cx="2500330" cy="428628"/>
        </p:xfrm>
        <a:graphic>
          <a:graphicData uri="http://schemas.openxmlformats.org/presentationml/2006/ole">
            <p:oleObj spid="_x0000_s5124" name="Formel" r:id="rId5" imgW="812520" imgH="228600" progId="Equation.3">
              <p:embed/>
            </p:oleObj>
          </a:graphicData>
        </a:graphic>
      </p:graphicFrame>
      <p:sp>
        <p:nvSpPr>
          <p:cNvPr id="15" name="Textfeld 14"/>
          <p:cNvSpPr txBox="1"/>
          <p:nvPr/>
        </p:nvSpPr>
        <p:spPr>
          <a:xfrm>
            <a:off x="1357290" y="2786058"/>
            <a:ext cx="1112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smtClean="0"/>
              <a:t>k≥22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571472" y="571480"/>
            <a:ext cx="88293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Nr. 17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714348" y="1142984"/>
            <a:ext cx="42672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a)</a:t>
            </a:r>
            <a:endParaRPr lang="de-DE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/>
        </p:nvGraphicFramePr>
        <p:xfrm>
          <a:off x="1428728" y="1285860"/>
          <a:ext cx="2000264" cy="444503"/>
        </p:xfrm>
        <a:graphic>
          <a:graphicData uri="http://schemas.openxmlformats.org/presentationml/2006/ole">
            <p:oleObj spid="_x0000_s6146" name="Formel" r:id="rId3" imgW="914400" imgH="203040" progId="Equation.3">
              <p:embed/>
            </p:oleObj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/>
        </p:nvGraphicFramePr>
        <p:xfrm>
          <a:off x="1071538" y="1714488"/>
          <a:ext cx="2357454" cy="428628"/>
        </p:xfrm>
        <a:graphic>
          <a:graphicData uri="http://schemas.openxmlformats.org/presentationml/2006/ole">
            <p:oleObj spid="_x0000_s6147" name="Formel" r:id="rId4" imgW="1130040" imgH="203040" progId="Equation.3">
              <p:embed/>
            </p:oleObj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/>
        </p:nvGraphicFramePr>
        <p:xfrm>
          <a:off x="903288" y="2071678"/>
          <a:ext cx="2695575" cy="881063"/>
        </p:xfrm>
        <a:graphic>
          <a:graphicData uri="http://schemas.openxmlformats.org/presentationml/2006/ole">
            <p:oleObj spid="_x0000_s6148" name="Formel" r:id="rId5" imgW="876240" imgH="469800" progId="Equation.3">
              <p:embed/>
            </p:oleObj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1785918" y="3059668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smtClean="0"/>
              <a:t>k≥4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714348" y="3786190"/>
            <a:ext cx="43313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b)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2071670" y="78579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P≥50%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3357554" y="785794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p=5/6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4572000" y="785794"/>
            <a:ext cx="202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X:= 6 geworfen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7215206" y="78579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Ges.: k</a:t>
            </a:r>
            <a:endParaRPr lang="de-DE" dirty="0">
              <a:solidFill>
                <a:srgbClr val="FF0000"/>
              </a:solidFill>
            </a:endParaRPr>
          </a:p>
        </p:txBody>
      </p:sp>
      <p:graphicFrame>
        <p:nvGraphicFramePr>
          <p:cNvPr id="18" name="Objekt 1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6149" name="Formel" r:id="rId6" imgW="114120" imgH="215640" progId="Equation.3">
              <p:embed/>
            </p:oleObj>
          </a:graphicData>
        </a:graphic>
      </p:graphicFrame>
      <p:graphicFrame>
        <p:nvGraphicFramePr>
          <p:cNvPr id="20" name="Objekt 19"/>
          <p:cNvGraphicFramePr>
            <a:graphicFrameLocks noChangeAspect="1"/>
          </p:cNvGraphicFramePr>
          <p:nvPr/>
        </p:nvGraphicFramePr>
        <p:xfrm>
          <a:off x="1428728" y="3786190"/>
          <a:ext cx="2000264" cy="444503"/>
        </p:xfrm>
        <a:graphic>
          <a:graphicData uri="http://schemas.openxmlformats.org/presentationml/2006/ole">
            <p:oleObj spid="_x0000_s6151" name="Formel" r:id="rId7" imgW="914400" imgH="203040" progId="Equation.3">
              <p:embed/>
            </p:oleObj>
          </a:graphicData>
        </a:graphic>
      </p:graphicFrame>
      <p:graphicFrame>
        <p:nvGraphicFramePr>
          <p:cNvPr id="21" name="Objekt 20"/>
          <p:cNvGraphicFramePr>
            <a:graphicFrameLocks noChangeAspect="1"/>
          </p:cNvGraphicFramePr>
          <p:nvPr/>
        </p:nvGraphicFramePr>
        <p:xfrm>
          <a:off x="1000100" y="4357694"/>
          <a:ext cx="2428892" cy="428628"/>
        </p:xfrm>
        <a:graphic>
          <a:graphicData uri="http://schemas.openxmlformats.org/presentationml/2006/ole">
            <p:oleObj spid="_x0000_s6152" name="Formel" r:id="rId8" imgW="1130040" imgH="203040" progId="Equation.3">
              <p:embed/>
            </p:oleObj>
          </a:graphicData>
        </a:graphic>
      </p:graphicFrame>
      <p:graphicFrame>
        <p:nvGraphicFramePr>
          <p:cNvPr id="22" name="Objekt 21"/>
          <p:cNvGraphicFramePr>
            <a:graphicFrameLocks noChangeAspect="1"/>
          </p:cNvGraphicFramePr>
          <p:nvPr/>
        </p:nvGraphicFramePr>
        <p:xfrm>
          <a:off x="1190625" y="4951413"/>
          <a:ext cx="1762125" cy="858837"/>
        </p:xfrm>
        <a:graphic>
          <a:graphicData uri="http://schemas.openxmlformats.org/presentationml/2006/ole">
            <p:oleObj spid="_x0000_s6153" name="Formel" r:id="rId9" imgW="939600" imgH="469800" progId="Equation.3">
              <p:embed/>
            </p:oleObj>
          </a:graphicData>
        </a:graphic>
      </p:graphicFrame>
      <p:sp>
        <p:nvSpPr>
          <p:cNvPr id="23" name="Textfeld 22"/>
          <p:cNvSpPr txBox="1"/>
          <p:nvPr/>
        </p:nvSpPr>
        <p:spPr>
          <a:xfrm>
            <a:off x="1643042" y="5929330"/>
            <a:ext cx="98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ym typeface="Wingdings" pitchFamily="2" charset="2"/>
              </a:rPr>
              <a:t> k≥8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642910" y="642918"/>
            <a:ext cx="40908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c)</a:t>
            </a:r>
            <a:endParaRPr lang="de-DE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/>
        </p:nvGraphicFramePr>
        <p:xfrm>
          <a:off x="2143108" y="857232"/>
          <a:ext cx="2000264" cy="444503"/>
        </p:xfrm>
        <a:graphic>
          <a:graphicData uri="http://schemas.openxmlformats.org/presentationml/2006/ole">
            <p:oleObj spid="_x0000_s7171" name="Formel" r:id="rId3" imgW="914400" imgH="203040" progId="Equation.3">
              <p:embed/>
            </p:oleObj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/>
        </p:nvGraphicFramePr>
        <p:xfrm>
          <a:off x="1714480" y="1428736"/>
          <a:ext cx="2428892" cy="428628"/>
        </p:xfrm>
        <a:graphic>
          <a:graphicData uri="http://schemas.openxmlformats.org/presentationml/2006/ole">
            <p:oleObj spid="_x0000_s7172" name="Formel" r:id="rId4" imgW="1130040" imgH="203040" progId="Equation.3">
              <p:embed/>
            </p:oleObj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/>
        </p:nvGraphicFramePr>
        <p:xfrm>
          <a:off x="1905005" y="2022455"/>
          <a:ext cx="1762125" cy="858837"/>
        </p:xfrm>
        <a:graphic>
          <a:graphicData uri="http://schemas.openxmlformats.org/presentationml/2006/ole">
            <p:oleObj spid="_x0000_s7173" name="Formel" r:id="rId5" imgW="939600" imgH="469800" progId="Equation.3">
              <p:embed/>
            </p:oleObj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2357422" y="3000372"/>
            <a:ext cx="1112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ym typeface="Wingdings" pitchFamily="2" charset="2"/>
              </a:rPr>
              <a:t> k≥25</a:t>
            </a:r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nymed">
  <a:themeElements>
    <a:clrScheme name="Ganym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anym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131</Words>
  <Application>Microsoft Office PowerPoint</Application>
  <PresentationFormat>Bildschirmpräsentation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9" baseType="lpstr">
      <vt:lpstr>Ganymed</vt:lpstr>
      <vt:lpstr>Microsoft Formel-Editor 3.0</vt:lpstr>
      <vt:lpstr>Folie 1</vt:lpstr>
      <vt:lpstr>Folie 2</vt:lpstr>
      <vt:lpstr>Folie 3</vt:lpstr>
      <vt:lpstr>Folie 4</vt:lpstr>
      <vt:lpstr>Folie 5</vt:lpstr>
      <vt:lpstr>Folie 6</vt:lpstr>
      <vt:lpstr>Folie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Selpo</dc:creator>
  <cp:lastModifiedBy>Selpo</cp:lastModifiedBy>
  <cp:revision>9</cp:revision>
  <dcterms:created xsi:type="dcterms:W3CDTF">2009-09-29T12:10:32Z</dcterms:created>
  <dcterms:modified xsi:type="dcterms:W3CDTF">2009-09-29T13:07:22Z</dcterms:modified>
</cp:coreProperties>
</file>